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B4E4E9-F16D-43B1-98BB-D5DB5388BEE8}">
  <a:tblStyle styleId="{37B4E4E9-F16D-43B1-98BB-D5DB5388BE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e39f8f67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e39f8f67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88f57a3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88f57a3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88fc49fb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88fc49fb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88f57a30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88f57a30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88f57a30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88f57a30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88f57a3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88f57a3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88fc49fb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88fc49fb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88fc49fb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88fc49fb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895948b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895948b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14f570d7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14f570d7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88fc49f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88fc49f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88fc49fb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88fc49fb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88fc49fb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88fc49f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88fc49fb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88fc49fb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88e4965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88e496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5fed43f0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5fed43f0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88fc49fb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88fc49fb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z-pfwgW7a5fj1dGLuTUtdGGM-awrbjJm/view" TargetMode="External"/><Relationship Id="rId5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uABOV0RvzG5h56DjwNu7PzgOWGlW8Z9f/view" TargetMode="External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z2srB-L1bn6jL_88zXN47CYryfRkE0Li/view" TargetMode="External"/><Relationship Id="rId5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hyperlink" Target="https://docs.google.com/presentation/d/1DNT4dWG2FsThta2rYmgykdU311wbq0VHJeozE4QcCQ8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N_9WdFt97d8POmTK0Yn5B1eWFX3AQCnL/view" TargetMode="External"/><Relationship Id="rId5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692675" y="1647575"/>
            <a:ext cx="5749800" cy="12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視窗Project Demo報告</a:t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073900" y="2898875"/>
            <a:ext cx="50961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第十二組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50">
                <a:latin typeface="Microsoft JhengHei"/>
                <a:ea typeface="Microsoft JhengHei"/>
                <a:cs typeface="Microsoft JhengHei"/>
                <a:sym typeface="Microsoft JhengHei"/>
              </a:rPr>
              <a:t>01.03</a:t>
            </a:r>
            <a:endParaRPr sz="375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完成內容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Hightlight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5353725" y="1394100"/>
            <a:ext cx="29811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回顧帥氣的時刻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用來嘲諷對方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5381325" y="2591400"/>
            <a:ext cx="29811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2</a:t>
            </a:r>
            <a:r>
              <a:rPr lang="zh-TW"/>
              <a:t>隻relayCam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發球後開始recording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儲存frames到List中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有人得分時播放</a:t>
            </a:r>
            <a:endParaRPr/>
          </a:p>
        </p:txBody>
      </p:sp>
      <p:pic>
        <p:nvPicPr>
          <p:cNvPr id="148" name="Google Shape;148;p22" title="螢幕錄影 2025-01-03 13.47.36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699" y="1568100"/>
            <a:ext cx="4324851" cy="244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9639" l="0" r="0" t="9631"/>
          <a:stretch/>
        </p:blipFill>
        <p:spPr>
          <a:xfrm>
            <a:off x="634200" y="1742288"/>
            <a:ext cx="3491100" cy="19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完成內容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-Animation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575" y="1540800"/>
            <a:ext cx="1720950" cy="23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7000" y="993000"/>
            <a:ext cx="2395201" cy="341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完成內容 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 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主要技術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428525" y="1650300"/>
            <a:ext cx="5942400" cy="27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玩家移動：P1--&gt;WASD  </a:t>
            </a:r>
            <a:r>
              <a:rPr lang="zh-TW"/>
              <a:t>P2--&gt;上下左右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若有使用手把 → disable 鍵盤移動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判斷擊球：以球為本體，是否進入Trigger/Conllider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擊球方向：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從進入Trigger開始算時間 🉑30～-15度的擊球角度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擊球力道仰角：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反彈：Physics Material (Set Bouciness)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b="0" l="0" r="0" t="27530"/>
          <a:stretch/>
        </p:blipFill>
        <p:spPr>
          <a:xfrm>
            <a:off x="3725762" y="3547800"/>
            <a:ext cx="4283275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</a:t>
            </a: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內容 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 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Version Control System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5112925" y="1631375"/>
            <a:ext cx="2763600" cy="21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更動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Peding Changes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Comment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Check in Changes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[ Conflict Resolve ]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901" y="1627800"/>
            <a:ext cx="3541099" cy="22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其他內容 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 PlasticSCM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050" y="2870799"/>
            <a:ext cx="5199826" cy="18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326" y="1344696"/>
            <a:ext cx="3963274" cy="133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 Video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0" name="Google Shape;190;p27" title="2025-01-03 05-26-57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3925" y="9164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1009825" y="1580225"/>
            <a:ext cx="26667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鍵盤操作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 Video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0" name="Google Shape;200;p28" title="雙人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225" y="1152475"/>
            <a:ext cx="4807752" cy="27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1229550" y="1680075"/>
            <a:ext cx="15981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Wii 手把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分工表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210" name="Google Shape;210;p29"/>
          <p:cNvGraphicFramePr/>
          <p:nvPr/>
        </p:nvGraphicFramePr>
        <p:xfrm>
          <a:off x="1846363" y="184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{37B4E4E9-F16D-43B1-98BB-D5DB5388BEE8}</a:tableStyleId>
              </a:tblPr>
              <a:tblGrid>
                <a:gridCol w="1263875"/>
                <a:gridCol w="4447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姓名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負責項目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涂睿倫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角色控制腳本、碰撞修改、鏡頭控制設計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葉沁蓉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場景切換、UI設計、音效設定、遊戲邏輯腳本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白昕宸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角色控制腳本與動畫、Hightlight、球運動腳本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>
            <p:ph type="title"/>
          </p:nvPr>
        </p:nvSpPr>
        <p:spPr>
          <a:xfrm>
            <a:off x="786600" y="2220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簡報連結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4294967295"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152" y="1580824"/>
            <a:ext cx="374674" cy="37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152" y="2170974"/>
            <a:ext cx="374674" cy="37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152" y="2761124"/>
            <a:ext cx="374674" cy="3731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4294967295" type="body"/>
          </p:nvPr>
        </p:nvSpPr>
        <p:spPr>
          <a:xfrm>
            <a:off x="4357450" y="1580825"/>
            <a:ext cx="23919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主題 &amp; 動機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" name="Google Shape;67;p14"/>
          <p:cNvSpPr txBox="1"/>
          <p:nvPr>
            <p:ph idx="4294967295" type="body"/>
          </p:nvPr>
        </p:nvSpPr>
        <p:spPr>
          <a:xfrm>
            <a:off x="4357450" y="2170938"/>
            <a:ext cx="23919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功能介紹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" name="Google Shape;68;p14"/>
          <p:cNvSpPr txBox="1"/>
          <p:nvPr>
            <p:ph idx="4294967295" type="body"/>
          </p:nvPr>
        </p:nvSpPr>
        <p:spPr>
          <a:xfrm>
            <a:off x="4357450" y="2761075"/>
            <a:ext cx="23919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其他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4"/>
          <p:cNvSpPr txBox="1"/>
          <p:nvPr>
            <p:ph idx="4294967295" type="body"/>
          </p:nvPr>
        </p:nvSpPr>
        <p:spPr>
          <a:xfrm>
            <a:off x="871625" y="1385625"/>
            <a:ext cx="24261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大綱</a:t>
            </a:r>
            <a:endParaRPr b="1"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152" y="3351249"/>
            <a:ext cx="374674" cy="373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idx="4294967295" type="body"/>
          </p:nvPr>
        </p:nvSpPr>
        <p:spPr>
          <a:xfrm>
            <a:off x="4357450" y="3351200"/>
            <a:ext cx="23919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Demo Video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152" y="3941374"/>
            <a:ext cx="374674" cy="373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4294967295" type="body"/>
          </p:nvPr>
        </p:nvSpPr>
        <p:spPr>
          <a:xfrm>
            <a:off x="4357450" y="3941325"/>
            <a:ext cx="23919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分工表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主題：Tennis World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786600" y="1530325"/>
            <a:ext cx="75708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動機</a:t>
            </a:r>
            <a:r>
              <a:rPr lang="zh-TW" sz="2400"/>
              <a:t>：</a:t>
            </a:r>
            <a:endParaRPr sz="24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懷舊復古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好想打網球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想運動但不想出門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完成內容：UI與音效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786600" y="1530325"/>
            <a:ext cx="75708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713" y="1603651"/>
            <a:ext cx="4764576" cy="26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完成內容：UI與音效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786600" y="1530325"/>
            <a:ext cx="75708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7475" y="1420900"/>
            <a:ext cx="4709074" cy="329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完成內容：UI與音效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786600" y="1530325"/>
            <a:ext cx="75708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112" name="Google Shape;112;p18" title="螢幕錄影 2025-01-03 中午12.59.30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4225" y="1451012"/>
            <a:ext cx="5215548" cy="29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完成內容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-Multiple Players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779900" y="1801900"/>
            <a:ext cx="4034700" cy="31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雙人模式：</a:t>
            </a:r>
            <a:endParaRPr sz="22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雙人運動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與人切磋較勁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決定誰要出門買消夜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600" y="1746771"/>
            <a:ext cx="3829149" cy="21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完成內容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-Multiple Players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4620100" y="1572200"/>
            <a:ext cx="4034700" cy="31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單人模式：</a:t>
            </a:r>
            <a:endParaRPr sz="23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zh-TW" sz="1900"/>
              <a:t>與機器人對戰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zh-TW" sz="1900"/>
              <a:t>在孤單寂寞覺得冷的冬天，能有一個機器人陪伴你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zh-TW" sz="1900"/>
              <a:t>偷捲練習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275" y="1650150"/>
            <a:ext cx="3343775" cy="251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type="title"/>
          </p:nvPr>
        </p:nvSpPr>
        <p:spPr>
          <a:xfrm>
            <a:off x="786600" y="718600"/>
            <a:ext cx="75708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52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完成內容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b="1" lang="zh-TW" sz="2400">
                <a:solidFill>
                  <a:srgbClr val="202C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Control</a:t>
            </a:r>
            <a:endParaRPr b="1" sz="3520">
              <a:solidFill>
                <a:srgbClr val="202C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1519175" y="2888600"/>
            <a:ext cx="22071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Wii 手把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b="38593" l="8262" r="8027" t="39047"/>
          <a:stretch/>
        </p:blipFill>
        <p:spPr>
          <a:xfrm>
            <a:off x="1209550" y="1792747"/>
            <a:ext cx="2916324" cy="7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5">
            <a:alphaModFix/>
          </a:blip>
          <a:srcRect b="14969" l="4263" r="6728" t="16551"/>
          <a:stretch/>
        </p:blipFill>
        <p:spPr>
          <a:xfrm>
            <a:off x="5014750" y="1702875"/>
            <a:ext cx="2916325" cy="9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5369350" y="2943625"/>
            <a:ext cx="22071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鍵盤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1381650" y="3424800"/>
            <a:ext cx="2723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800">
                <a:solidFill>
                  <a:schemeClr val="dk2"/>
                </a:solidFill>
              </a:rPr>
              <a:t>接收手把資料</a:t>
            </a:r>
            <a:endParaRPr sz="18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800">
                <a:solidFill>
                  <a:schemeClr val="dk2"/>
                </a:solidFill>
              </a:rPr>
              <a:t>發送信號到手把上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